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handoutMasterIdLst>
    <p:handoutMasterId r:id="rId9"/>
  </p:handoutMasterIdLst>
  <p:sldIdLst>
    <p:sldId id="256" r:id="rId2"/>
    <p:sldId id="263" r:id="rId3"/>
    <p:sldId id="264" r:id="rId4"/>
    <p:sldId id="258" r:id="rId5"/>
    <p:sldId id="259" r:id="rId6"/>
    <p:sldId id="260" r:id="rId7"/>
    <p:sldId id="261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41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167"/>
    <p:restoredTop sz="96638"/>
  </p:normalViewPr>
  <p:slideViewPr>
    <p:cSldViewPr snapToGrid="0" snapToObjects="1">
      <p:cViewPr>
        <p:scale>
          <a:sx n="79" d="100"/>
          <a:sy n="79" d="100"/>
        </p:scale>
        <p:origin x="126" y="-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02" d="100"/>
          <a:sy n="102" d="100"/>
        </p:scale>
        <p:origin x="4184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E56FAAB-D1C2-2247-8866-4159FCD4C29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F3BB1F0-947A-F04D-BFB7-A1264C0E92B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D1C086-F1C4-EE40-8639-5B26028D15D1}" type="datetimeFigureOut">
              <a:rPr lang="en-US" smtClean="0"/>
              <a:t>5/30/2024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42A93B9-BF90-EC48-A4EF-3E3B00D1F86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81F950D-04B8-0149-9F6C-90DE25824A0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8DDA0E-565F-F84E-B4D0-DC10F29AE8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276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em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29509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-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770CEA-5907-CB4F-BFC5-BCC9E65FAD1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700560" y="2242704"/>
            <a:ext cx="7913649" cy="1693320"/>
          </a:xfrm>
        </p:spPr>
        <p:txBody>
          <a:bodyPr anchor="t" anchorCtr="0"/>
          <a:lstStyle>
            <a:lvl1pPr algn="ctr">
              <a:defRPr sz="6000">
                <a:solidFill>
                  <a:srgbClr val="204199"/>
                </a:solidFill>
              </a:defRPr>
            </a:lvl1pPr>
          </a:lstStyle>
          <a:p>
            <a:r>
              <a:rPr lang="en-US" dirty="0"/>
              <a:t>Click to edit the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2B75233-8B6A-C843-8270-79F374A8E3E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700560" y="4054777"/>
            <a:ext cx="7913649" cy="47150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the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9629465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-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2ECACF62-7B71-3738-0BE2-42659FD4A0F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700560" y="2242704"/>
            <a:ext cx="7913649" cy="1693320"/>
          </a:xfrm>
        </p:spPr>
        <p:txBody>
          <a:bodyPr anchor="t" anchorCtr="0"/>
          <a:lstStyle>
            <a:lvl1pPr algn="ctr">
              <a:defRPr sz="6000">
                <a:solidFill>
                  <a:srgbClr val="204199"/>
                </a:solidFill>
              </a:defRPr>
            </a:lvl1pPr>
          </a:lstStyle>
          <a:p>
            <a:r>
              <a:rPr lang="en-US" dirty="0"/>
              <a:t>Click to edit the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C55544BF-DF72-8532-DE39-759D04E6288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700560" y="4054777"/>
            <a:ext cx="7913649" cy="47150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the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3449555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Slide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A712F7-0DB0-0C48-B73C-76209946DD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3906" y="1780293"/>
            <a:ext cx="11827932" cy="1304692"/>
          </a:xfrm>
        </p:spPr>
        <p:txBody>
          <a:bodyPr/>
          <a:lstStyle/>
          <a:p>
            <a:r>
              <a:rPr lang="en-US" dirty="0"/>
              <a:t>Click to edit the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610B8E-82E7-AE41-B9F1-DF28D751C1D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93905" y="3207648"/>
            <a:ext cx="11827933" cy="294169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965274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t Slide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9B5E56-DB11-404E-843B-9624BE05B6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4733" y="1780046"/>
            <a:ext cx="11805356" cy="1121197"/>
          </a:xfrm>
        </p:spPr>
        <p:txBody>
          <a:bodyPr/>
          <a:lstStyle/>
          <a:p>
            <a:r>
              <a:rPr lang="en-US" dirty="0"/>
              <a:t>Click to edit the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0F214C-7403-CF47-99F4-6B008D581857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194733" y="2901243"/>
            <a:ext cx="5825067" cy="382294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BAAE8E-F4E8-CB40-9878-3E1794C2A323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2901243"/>
            <a:ext cx="5827890" cy="382294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62515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Slide-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A712F7-0DB0-0C48-B73C-76209946DD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25830" y="1491754"/>
            <a:ext cx="10892789" cy="1282390"/>
          </a:xfrm>
        </p:spPr>
        <p:txBody>
          <a:bodyPr/>
          <a:lstStyle/>
          <a:p>
            <a:r>
              <a:rPr lang="en-US" dirty="0"/>
              <a:t>Click to edit the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610B8E-82E7-AE41-B9F1-DF28D751C1D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25830" y="2885656"/>
            <a:ext cx="10892790" cy="385804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856466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t Slide-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9B5E56-DB11-404E-843B-9624BE05B6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4813" y="1618879"/>
            <a:ext cx="10926657" cy="97935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0F214C-7403-CF47-99F4-6B008D581857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4813" y="2689370"/>
            <a:ext cx="4946793" cy="416863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BAAE8E-F4E8-CB40-9878-3E1794C2A323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812280" y="2689369"/>
            <a:ext cx="4949190" cy="416863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291688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B648BE9-A39C-D44A-9C8D-56A6BD4064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733" y="1780046"/>
            <a:ext cx="1180535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the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C90101-2C4D-4B4B-9BC7-AACF8E4534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4733" y="3240547"/>
            <a:ext cx="11805356" cy="31831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2696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65" r:id="rId3"/>
    <p:sldLayoutId id="2147483650" r:id="rId4"/>
    <p:sldLayoutId id="2147483652" r:id="rId5"/>
    <p:sldLayoutId id="2147483663" r:id="rId6"/>
    <p:sldLayoutId id="2147483662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204199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E01A7B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5C3F98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FFCC0C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04199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3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3044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A4906-4C99-3928-D4DC-2C188A5B131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5F2254-F204-339B-383F-BE338462EA6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1233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902674-7F35-F6B6-FF67-C4891973324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2A3E6AB-6DA5-8921-3EE1-4D9E561EB65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8867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77FAC-43F1-C84A-BA27-9FFAABCAA5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3AC813-5A0B-AC49-9262-7A1E255F4B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Click to edit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733389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CDCA6F-9EAA-F04D-B1E7-69AF42791B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2B3C40-8A4F-0044-A175-0DC3273F494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Click to edit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53EABB-2BC8-2942-BC29-B6959A2FCBE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Click to edit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001099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664820-1974-FA4B-BE19-5431AB5686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572074-84B6-9D45-8802-8CD2E09B8D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Click to edit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988869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0411AB-39AE-A041-B719-9070589207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FF037B-D63A-0747-868A-BD702AC9E9B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Click to edit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A19076-3073-1445-A862-2A0AF2A1E3A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Click to edit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432954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AEA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AA273C"/>
      </a:accent1>
      <a:accent2>
        <a:srgbClr val="BCAE59"/>
      </a:accent2>
      <a:accent3>
        <a:srgbClr val="90CADF"/>
      </a:accent3>
      <a:accent4>
        <a:srgbClr val="40829F"/>
      </a:accent4>
      <a:accent5>
        <a:srgbClr val="666666"/>
      </a:accent5>
      <a:accent6>
        <a:srgbClr val="000000"/>
      </a:accent6>
      <a:hlink>
        <a:srgbClr val="0563C1"/>
      </a:hlink>
      <a:folHlink>
        <a:srgbClr val="954F72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EA_1276758-24_Eval24-PPT" id="{A12A9D25-40BC-8F41-A5E5-08407EA79BD6}" vid="{958F7C40-4D07-8142-9ED4-33278D78066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AEA_1276758-24_Eval24-PPT-r1</Template>
  <TotalTime>0</TotalTime>
  <Words>98</Words>
  <Application>Microsoft Office PowerPoint</Application>
  <PresentationFormat>Widescreen</PresentationFormat>
  <Paragraphs>34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Franklin Gothic Book</vt:lpstr>
      <vt:lpstr>Franklin Gothic Medium</vt:lpstr>
      <vt:lpstr>Office Theme</vt:lpstr>
      <vt:lpstr>PowerPoint Presentation</vt:lpstr>
      <vt:lpstr>PowerPoint Presentation</vt:lpstr>
      <vt:lpstr>PowerPoint Presentation</vt:lpstr>
      <vt:lpstr>Click to edit title style</vt:lpstr>
      <vt:lpstr>Click to edit title style</vt:lpstr>
      <vt:lpstr>Click to edit title style</vt:lpstr>
      <vt:lpstr>Click to edit title style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Rayl, Regan</dc:creator>
  <cp:lastModifiedBy>Rayl, Regan</cp:lastModifiedBy>
  <cp:revision>1</cp:revision>
  <dcterms:created xsi:type="dcterms:W3CDTF">2024-05-30T21:36:55Z</dcterms:created>
  <dcterms:modified xsi:type="dcterms:W3CDTF">2024-05-30T21:37:19Z</dcterms:modified>
</cp:coreProperties>
</file>